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0" r:id="rId3"/>
    <p:sldId id="263" r:id="rId4"/>
    <p:sldId id="264" r:id="rId5"/>
    <p:sldId id="2335" r:id="rId6"/>
    <p:sldId id="265" r:id="rId7"/>
    <p:sldId id="2333" r:id="rId8"/>
    <p:sldId id="272" r:id="rId9"/>
    <p:sldId id="2334" r:id="rId10"/>
    <p:sldId id="2336" r:id="rId11"/>
    <p:sldId id="275" r:id="rId12"/>
    <p:sldId id="274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64"/>
            <p14:sldId id="2335"/>
            <p14:sldId id="265"/>
            <p14:sldId id="2333"/>
            <p14:sldId id="272"/>
            <p14:sldId id="2334"/>
            <p14:sldId id="2336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82742" autoAdjust="0"/>
  </p:normalViewPr>
  <p:slideViewPr>
    <p:cSldViewPr snapToGrid="0">
      <p:cViewPr varScale="1">
        <p:scale>
          <a:sx n="43" d="100"/>
          <a:sy n="43" d="100"/>
        </p:scale>
        <p:origin x="109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0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8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Unit-Tests von nicht selbst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Häufiger mit anderen Teammitgliedern kommunizieren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48370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Tech-Stack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Qualitätssicherung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Live-Demo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Fakten und gewonnene Erkenntnisse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Es soll eine </a:t>
            </a:r>
            <a:r>
              <a:rPr lang="de-DE" sz="2400" dirty="0" err="1"/>
              <a:t>Videospielengine</a:t>
            </a:r>
            <a:r>
              <a:rPr lang="de-DE" sz="2400" dirty="0"/>
              <a:t> und ein Videospieleditor entwickelt werden,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Tech-Stack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unterhalb des Entwicklungsteam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mittels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Test-Driven-Development über Unittests durch </a:t>
            </a:r>
            <a:r>
              <a:rPr lang="de-DE" sz="2400" b="1" dirty="0" err="1">
                <a:latin typeface="Aptos7"/>
              </a:rPr>
              <a:t>JUnit</a:t>
            </a:r>
            <a:r>
              <a:rPr lang="de-DE" sz="2400" b="1" dirty="0">
                <a:latin typeface="Aptos7"/>
              </a:rPr>
              <a:t> 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35740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Qualitätssicherung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Test-Driven-Development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Unit-Tests:			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Gefundene Fehler:		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Durchschnittlicher Schweregrad: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Testabdeckung:			25 %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CI /CD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GitHub Actions CI-Pipeline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 bauen und Unit-Tests durchführen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Status-Badge in README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5664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Live-Demo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Codezeilen:				10.300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Checkstyle Fehler:				439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 </a:t>
            </a:r>
            <a:r>
              <a:rPr lang="de-DE" sz="2400" dirty="0" err="1">
                <a:latin typeface="Aptos7"/>
              </a:rPr>
              <a:t>zyklm</a:t>
            </a:r>
            <a:r>
              <a:rPr lang="de-DE" sz="2400" dirty="0">
                <a:latin typeface="Aptos7"/>
              </a:rPr>
              <a:t>. Komplexität:	11,1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Abhängigkeiten externer Bibliotheken:	1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5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332</Words>
  <Application>Microsoft Office PowerPoint</Application>
  <PresentationFormat>Breitbild</PresentationFormat>
  <Paragraphs>97</Paragraphs>
  <Slides>13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11</cp:revision>
  <dcterms:created xsi:type="dcterms:W3CDTF">2023-12-12T12:54:33Z</dcterms:created>
  <dcterms:modified xsi:type="dcterms:W3CDTF">2024-06-13T09:43:46Z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